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433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902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5047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383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546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239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517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25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441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332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750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277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54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2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63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348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DDDB-3C53-46A5-A582-1FE3FB0574DB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FB622C-8C57-4749-A544-31E85A9581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356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N" sz="8800" dirty="0" smtClean="0">
                <a:latin typeface="Algerian" panose="04020705040A02060702" pitchFamily="82" charset="0"/>
              </a:rPr>
              <a:t>OPIOIDS</a:t>
            </a:r>
            <a:endParaRPr lang="en-IN" sz="88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4831307"/>
            <a:ext cx="9929757" cy="1460311"/>
          </a:xfrm>
        </p:spPr>
        <p:txBody>
          <a:bodyPr>
            <a:no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DR.GAURAV</a:t>
            </a:r>
          </a:p>
          <a:p>
            <a:r>
              <a:rPr lang="en-IN" sz="2400" dirty="0" smtClean="0">
                <a:solidFill>
                  <a:srgbClr val="FF0000"/>
                </a:solidFill>
              </a:rPr>
              <a:t>DEPT. OF PHARMACOLOGY</a:t>
            </a:r>
          </a:p>
          <a:p>
            <a:r>
              <a:rPr lang="en-IN" sz="2400" dirty="0" smtClean="0">
                <a:solidFill>
                  <a:srgbClr val="FF0000"/>
                </a:solidFill>
              </a:rPr>
              <a:t>SKMC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5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1"/>
    </mc:Choice>
    <mc:Fallback>
      <p:transition spd="slow" advTm="1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744" r="23007" b="5457"/>
          <a:stretch/>
        </p:blipFill>
        <p:spPr>
          <a:xfrm>
            <a:off x="1" y="0"/>
            <a:ext cx="1020852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9"/>
    </mc:Choice>
    <mc:Fallback>
      <p:transition spd="slow" advTm="4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47" t="16559" r="23008" b="5643"/>
          <a:stretch/>
        </p:blipFill>
        <p:spPr>
          <a:xfrm>
            <a:off x="-1" y="0"/>
            <a:ext cx="1014028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6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1"/>
    </mc:Choice>
    <mc:Fallback>
      <p:transition spd="slow" advTm="5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47" t="16559" r="23112" b="5643"/>
          <a:stretch/>
        </p:blipFill>
        <p:spPr>
          <a:xfrm>
            <a:off x="-1" y="0"/>
            <a:ext cx="1044053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8"/>
    </mc:Choice>
    <mc:Fallback>
      <p:transition spd="slow" advTm="54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371" r="23112" b="6390"/>
          <a:stretch/>
        </p:blipFill>
        <p:spPr>
          <a:xfrm>
            <a:off x="1" y="0"/>
            <a:ext cx="959437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6"/>
    </mc:Choice>
    <mc:Fallback>
      <p:transition spd="slow" advTm="4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567" t="16559" r="23112" b="5643"/>
          <a:stretch/>
        </p:blipFill>
        <p:spPr>
          <a:xfrm>
            <a:off x="1" y="0"/>
            <a:ext cx="1046783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1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6"/>
    </mc:Choice>
    <mc:Fallback>
      <p:transition spd="slow" advTm="3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371" r="23007" b="6016"/>
          <a:stretch/>
        </p:blipFill>
        <p:spPr>
          <a:xfrm>
            <a:off x="0" y="0"/>
            <a:ext cx="1034500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5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20"/>
    </mc:Choice>
    <mc:Fallback>
      <p:transition spd="slow" advTm="5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931" r="23532" b="5270"/>
          <a:stretch/>
        </p:blipFill>
        <p:spPr>
          <a:xfrm>
            <a:off x="0" y="0"/>
            <a:ext cx="1067254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5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0"/>
    </mc:Choice>
    <mc:Fallback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8" t="16371" r="22903" b="5644"/>
          <a:stretch/>
        </p:blipFill>
        <p:spPr>
          <a:xfrm>
            <a:off x="1" y="0"/>
            <a:ext cx="1045418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7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1"/>
    </mc:Choice>
    <mc:Fallback>
      <p:transition spd="slow" advTm="2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47" t="16371" r="23008" b="5084"/>
          <a:stretch/>
        </p:blipFill>
        <p:spPr>
          <a:xfrm>
            <a:off x="-1" y="0"/>
            <a:ext cx="1034500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5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27"/>
    </mc:Choice>
    <mc:Fallback>
      <p:transition spd="slow" advTm="1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2" t="16558" r="22903" b="5831"/>
          <a:stretch/>
        </p:blipFill>
        <p:spPr>
          <a:xfrm>
            <a:off x="-1" y="0"/>
            <a:ext cx="1045418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2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8"/>
    </mc:Choice>
    <mc:Fallback>
      <p:transition spd="slow" advTm="2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987" t="16558" r="23007" b="6203"/>
          <a:stretch/>
        </p:blipFill>
        <p:spPr>
          <a:xfrm>
            <a:off x="1" y="0"/>
            <a:ext cx="9608024" cy="68579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27"/>
    </mc:Choice>
    <mc:Fallback>
      <p:transition spd="slow" advTm="6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3" t="16930" r="23007" b="6018"/>
          <a:stretch/>
        </p:blipFill>
        <p:spPr>
          <a:xfrm>
            <a:off x="0" y="0"/>
            <a:ext cx="1030406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5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5"/>
    </mc:Choice>
    <mc:Fallback>
      <p:transition spd="slow" advTm="3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3" t="16372" r="23007" b="5830"/>
          <a:stretch/>
        </p:blipFill>
        <p:spPr>
          <a:xfrm>
            <a:off x="0" y="0"/>
            <a:ext cx="1075443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97"/>
    </mc:Choice>
    <mc:Fallback>
      <p:transition spd="slow" advTm="3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559" r="23008" b="5643"/>
          <a:stretch/>
        </p:blipFill>
        <p:spPr>
          <a:xfrm>
            <a:off x="1" y="0"/>
            <a:ext cx="1089091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2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4"/>
    </mc:Choice>
    <mc:Fallback>
      <p:transition spd="slow" advTm="2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559" r="23007" b="5457"/>
          <a:stretch/>
        </p:blipFill>
        <p:spPr>
          <a:xfrm>
            <a:off x="0" y="0"/>
            <a:ext cx="1053607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5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4"/>
    </mc:Choice>
    <mc:Fallback>
      <p:transition spd="slow" advTm="2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744" r="23112" b="5644"/>
          <a:stretch/>
        </p:blipFill>
        <p:spPr>
          <a:xfrm>
            <a:off x="0" y="0"/>
            <a:ext cx="1039959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34"/>
    </mc:Choice>
    <mc:Fallback>
      <p:transition spd="slow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8" t="16744" r="22903" b="5084"/>
          <a:stretch/>
        </p:blipFill>
        <p:spPr>
          <a:xfrm>
            <a:off x="0" y="0"/>
            <a:ext cx="1083632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9"/>
    </mc:Choice>
    <mc:Fallback>
      <p:transition spd="slow" advTm="3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371" r="23007" b="5644"/>
          <a:stretch/>
        </p:blipFill>
        <p:spPr>
          <a:xfrm>
            <a:off x="0" y="0"/>
            <a:ext cx="107271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8"/>
    </mc:Choice>
    <mc:Fallback>
      <p:transition spd="slow" advTm="3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559" r="23322" b="5643"/>
          <a:stretch/>
        </p:blipFill>
        <p:spPr>
          <a:xfrm>
            <a:off x="0" y="0"/>
            <a:ext cx="1094550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6"/>
    </mc:Choice>
    <mc:Fallback>
      <p:transition spd="slow" advTm="4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567" t="16185" r="23112" b="5457"/>
          <a:stretch/>
        </p:blipFill>
        <p:spPr>
          <a:xfrm>
            <a:off x="1" y="0"/>
            <a:ext cx="1069984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4"/>
    </mc:Choice>
    <mc:Fallback>
      <p:transition spd="slow" advTm="2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185" r="23217" b="5644"/>
          <a:stretch/>
        </p:blipFill>
        <p:spPr>
          <a:xfrm>
            <a:off x="0" y="0"/>
            <a:ext cx="1106833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8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22"/>
    </mc:Choice>
    <mc:Fallback>
      <p:transition spd="slow" advTm="3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3" t="16558" r="23007" b="6203"/>
          <a:stretch/>
        </p:blipFill>
        <p:spPr>
          <a:xfrm>
            <a:off x="0" y="0"/>
            <a:ext cx="1007204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5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0"/>
    </mc:Choice>
    <mc:Fallback>
      <p:transition spd="slow" advTm="1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2" t="16558" r="22903" b="5270"/>
          <a:stretch/>
        </p:blipFill>
        <p:spPr>
          <a:xfrm>
            <a:off x="-1" y="0"/>
            <a:ext cx="1079537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2"/>
    </mc:Choice>
    <mc:Fallback>
      <p:transition spd="slow" advTm="3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744" r="23113" b="6017"/>
          <a:stretch/>
        </p:blipFill>
        <p:spPr>
          <a:xfrm>
            <a:off x="0" y="0"/>
            <a:ext cx="1004475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0"/>
    </mc:Choice>
    <mc:Fallback>
      <p:transition spd="slow" advTm="14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559" r="23112" b="5457"/>
          <a:stretch/>
        </p:blipFill>
        <p:spPr>
          <a:xfrm>
            <a:off x="0" y="0"/>
            <a:ext cx="1050877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5"/>
    </mc:Choice>
    <mc:Fallback>
      <p:transition spd="slow" advTm="3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2" t="16371" r="23322" b="5457"/>
          <a:stretch/>
        </p:blipFill>
        <p:spPr>
          <a:xfrm>
            <a:off x="0" y="0"/>
            <a:ext cx="1082267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0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6"/>
    </mc:Choice>
    <mc:Fallback>
      <p:transition spd="slow" advTm="3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558" r="23007" b="5270"/>
          <a:stretch/>
        </p:blipFill>
        <p:spPr>
          <a:xfrm>
            <a:off x="0" y="0"/>
            <a:ext cx="1074078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3"/>
    </mc:Choice>
    <mc:Fallback>
      <p:transition spd="slow" advTm="3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63" t="16931" r="23007" b="5644"/>
          <a:stretch/>
        </p:blipFill>
        <p:spPr>
          <a:xfrm>
            <a:off x="1" y="0"/>
            <a:ext cx="1071349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9"/>
    </mc:Choice>
    <mc:Fallback>
      <p:transition spd="slow" advTm="2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3" t="16371" r="23007" b="5457"/>
          <a:stretch/>
        </p:blipFill>
        <p:spPr>
          <a:xfrm>
            <a:off x="0" y="0"/>
            <a:ext cx="1087726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0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4"/>
    </mc:Choice>
    <mc:Fallback>
      <p:transition spd="slow" advTm="2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3" t="16558" r="23007" b="5270"/>
          <a:stretch/>
        </p:blipFill>
        <p:spPr>
          <a:xfrm>
            <a:off x="0" y="0"/>
            <a:ext cx="1076808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0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6"/>
    </mc:Choice>
    <mc:Fallback>
      <p:transition spd="slow" advTm="2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6"/>
    </mc:Choice>
    <mc:Fallback>
      <p:transition spd="slow" advTm="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559" r="23007" b="5457"/>
          <a:stretch/>
        </p:blipFill>
        <p:spPr>
          <a:xfrm>
            <a:off x="1" y="0"/>
            <a:ext cx="960802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2"/>
    </mc:Choice>
    <mc:Fallback>
      <p:transition spd="slow" advTm="3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371" r="23007" b="5457"/>
          <a:stretch/>
        </p:blipFill>
        <p:spPr>
          <a:xfrm>
            <a:off x="1" y="0"/>
            <a:ext cx="960802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9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83"/>
    </mc:Choice>
    <mc:Fallback>
      <p:transition spd="slow" advTm="4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744" r="23217" b="5830"/>
          <a:stretch/>
        </p:blipFill>
        <p:spPr>
          <a:xfrm>
            <a:off x="1" y="0"/>
            <a:ext cx="958072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5"/>
    </mc:Choice>
    <mc:Fallback>
      <p:transition spd="slow" advTm="1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47" t="16371" r="23112" b="5457"/>
          <a:stretch/>
        </p:blipFill>
        <p:spPr>
          <a:xfrm>
            <a:off x="0" y="0"/>
            <a:ext cx="1074078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4"/>
    </mc:Choice>
    <mc:Fallback>
      <p:transition spd="slow" advTm="1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357" t="16371" r="23112" b="5457"/>
          <a:stretch/>
        </p:blipFill>
        <p:spPr>
          <a:xfrm>
            <a:off x="1" y="0"/>
            <a:ext cx="1068619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5"/>
    </mc:Choice>
    <mc:Fallback>
      <p:transition spd="slow" advTm="2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252" t="16744" r="23112" b="6203"/>
          <a:stretch/>
        </p:blipFill>
        <p:spPr>
          <a:xfrm>
            <a:off x="-1" y="0"/>
            <a:ext cx="1031770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2"/>
    </mc:Choice>
    <mc:Fallback>
      <p:transition spd="slow" advTm="3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</TotalTime>
  <Words>7</Words>
  <Application>Microsoft Office PowerPoint</Application>
  <PresentationFormat>Widescreen</PresentationFormat>
  <Paragraphs>4</Paragraphs>
  <Slides>38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Algerian</vt:lpstr>
      <vt:lpstr>Arial</vt:lpstr>
      <vt:lpstr>Trebuchet MS</vt:lpstr>
      <vt:lpstr>Wingdings 3</vt:lpstr>
      <vt:lpstr>Facet</vt:lpstr>
      <vt:lpstr>OPIOIDS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OPIOIDS</dc:title>
  <dc:creator>Windows User</dc:creator>
  <cp:lastModifiedBy>Windows User</cp:lastModifiedBy>
  <cp:revision>27</cp:revision>
  <dcterms:created xsi:type="dcterms:W3CDTF">2020-06-07T04:47:50Z</dcterms:created>
  <dcterms:modified xsi:type="dcterms:W3CDTF">2020-06-07T07:31:42Z</dcterms:modified>
</cp:coreProperties>
</file>